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sldIdLst>
    <p:sldId id="618" r:id="rId2"/>
    <p:sldId id="619" r:id="rId3"/>
    <p:sldId id="621" r:id="rId4"/>
    <p:sldId id="62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 J Mulla" initials="DJM" lastIdx="1" clrIdx="0">
    <p:extLst>
      <p:ext uri="{19B8F6BF-5375-455C-9EA6-DF929625EA0E}">
        <p15:presenceInfo xmlns:p15="http://schemas.microsoft.com/office/powerpoint/2012/main" userId="D J Mu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93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2218-1FB2-4B7F-8892-D84AC78D3DA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73ADC-7FEB-4416-BE4D-218B7B449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4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5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4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5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9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C4DD-2EAD-45DA-8FC5-48253103DE81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786D-C454-412E-82A9-5870870D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0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4" r:id="rId2"/>
    <p:sldLayoutId id="2147483651" r:id="rId3"/>
    <p:sldLayoutId id="2147483665" r:id="rId4"/>
    <p:sldLayoutId id="2147483653" r:id="rId5"/>
    <p:sldLayoutId id="2147483654" r:id="rId6"/>
    <p:sldLayoutId id="2147483740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53DEE6-399A-47DC-AF74-E000BEC1F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06" y="463039"/>
            <a:ext cx="8626588" cy="593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4A2F8C-292F-470A-A5ED-3E45B6A89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40" y="719093"/>
            <a:ext cx="8571719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9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B2F9B9-378D-4D35-9C84-D30B65B29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82" y="569728"/>
            <a:ext cx="8541236" cy="571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1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03E88-21B0-4CBC-87C3-59879D57E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26" y="627645"/>
            <a:ext cx="8522947" cy="56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7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 Wheeler</dc:creator>
  <cp:lastModifiedBy>A M Lewandowski</cp:lastModifiedBy>
  <cp:revision>178</cp:revision>
  <cp:lastPrinted>2021-03-30T16:47:39Z</cp:lastPrinted>
  <dcterms:created xsi:type="dcterms:W3CDTF">2018-03-30T16:00:21Z</dcterms:created>
  <dcterms:modified xsi:type="dcterms:W3CDTF">2021-11-12T21:56:55Z</dcterms:modified>
</cp:coreProperties>
</file>